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12"/>
  </p:notesMasterIdLst>
  <p:handoutMasterIdLst>
    <p:handoutMasterId r:id="rId13"/>
  </p:handoutMasterIdLst>
  <p:sldIdLst>
    <p:sldId id="344" r:id="rId2"/>
    <p:sldId id="360" r:id="rId3"/>
    <p:sldId id="365" r:id="rId4"/>
    <p:sldId id="358" r:id="rId5"/>
    <p:sldId id="357" r:id="rId6"/>
    <p:sldId id="366" r:id="rId7"/>
    <p:sldId id="361" r:id="rId8"/>
    <p:sldId id="362" r:id="rId9"/>
    <p:sldId id="363" r:id="rId10"/>
    <p:sldId id="364" r:id="rId11"/>
  </p:sldIdLst>
  <p:sldSz cx="9144000" cy="6858000" type="screen4x3"/>
  <p:notesSz cx="9874250" cy="6797675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23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50" d="100"/>
          <a:sy n="150" d="100"/>
        </p:scale>
        <p:origin x="579" y="-3159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4E05156-9A7A-4572-AB00-A69E74568CC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277612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1A348141-CC3F-4393-A04C-14CE570BAEC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6639" y="1"/>
            <a:ext cx="4277611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883CF570-247E-4AB7-B36C-71AA5CE23B4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57411"/>
            <a:ext cx="4277612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7" name="Rectangle 5">
            <a:extLst>
              <a:ext uri="{FF2B5EF4-FFF2-40B4-BE49-F238E27FC236}">
                <a16:creationId xmlns:a16="http://schemas.microsoft.com/office/drawing/2014/main" id="{EAE6B482-0CE6-4F16-A6FB-370D05AA8DF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6639" y="6457411"/>
            <a:ext cx="4277611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D81FBCA-6E5E-429A-B121-0FA4E7CD16DF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B6DF4B02-AA0B-4D19-AC3B-A67E25381E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277612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t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69BBD3A-3FAE-4197-B9E1-1B35CE0797A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96639" y="1"/>
            <a:ext cx="4277611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t" anchorCtr="0" compatLnSpc="1">
            <a:prstTxWarp prst="textNoShape">
              <a:avLst/>
            </a:prstTxWarp>
          </a:bodyPr>
          <a:lstStyle>
            <a:lvl1pPr algn="r"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E1A70AC-F014-42B6-B57B-5AA52442F7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85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6D45CC6A-7005-4CCC-B7ED-0A890FD8FE5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6721" y="3228706"/>
            <a:ext cx="7240809" cy="305911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Cliquez pour modifier les styles du texte du masque</a:t>
            </a:r>
          </a:p>
          <a:p>
            <a:pPr lvl="1"/>
            <a:r>
              <a:rPr lang="en-US" noProof="0"/>
              <a:t>Deuxième niveau</a:t>
            </a:r>
          </a:p>
          <a:p>
            <a:pPr lvl="2"/>
            <a:r>
              <a:rPr lang="en-US" noProof="0"/>
              <a:t>Troisième niveau</a:t>
            </a:r>
          </a:p>
          <a:p>
            <a:pPr lvl="3"/>
            <a:r>
              <a:rPr lang="en-US" noProof="0"/>
              <a:t>Quatrième niveau</a:t>
            </a:r>
          </a:p>
          <a:p>
            <a:pPr lvl="4"/>
            <a:r>
              <a:rPr lang="en-US" noProof="0"/>
              <a:t>Cinquième niveau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5B5C1CC8-740B-49FE-8EBF-C3C683006F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6457411"/>
            <a:ext cx="4277612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b" anchorCtr="0" compatLnSpc="1">
            <a:prstTxWarp prst="textNoShape">
              <a:avLst/>
            </a:prstTxWarp>
          </a:bodyPr>
          <a:lstStyle>
            <a:lvl1pPr defTabSz="955675" eaLnBrk="0" hangingPunct="0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5AB509BA-4312-40F2-9C92-1D39A9DEFE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6639" y="6457411"/>
            <a:ext cx="4277611" cy="34026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58" tIns="47778" rIns="95558" bIns="47778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24992176-D73C-46B9-BC2B-C76935B0EB7D}" type="slidenum">
              <a:rPr lang="en-US" altLang="sk-SK"/>
              <a:pPr>
                <a:defRPr/>
              </a:pPr>
              <a:t>‹#›</a:t>
            </a:fld>
            <a:endParaRPr lang="en-US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70FE0A94-842B-4ED7-B76E-10F8E9B0EA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56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28E0D43-E748-4020-AD77-38D2CAD969A9}" type="slidenum">
              <a:rPr lang="en-US" altLang="en-US" sz="130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D5447C8-EDCC-42ED-860B-35857BB9E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AB6DA97-5225-4A8A-ADFA-FA2ED325A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sk-SK" altLang="en-US"/>
          </a:p>
        </p:txBody>
      </p:sp>
    </p:spTree>
    <p:extLst>
      <p:ext uri="{BB962C8B-B14F-4D97-AF65-F5344CB8AC3E}">
        <p14:creationId xmlns:p14="http://schemas.microsoft.com/office/powerpoint/2010/main" val="236873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52019D-088A-43FD-AA9E-EDD4C5543B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8DF6E1-6031-4D61-9DD4-112B62E3AB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2C84FB-293C-4503-BC5F-44F5D93287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5D4745F4-BC9E-4302-863F-105491770874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68853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DE85ED-E0A7-4861-96FC-F0E87E109A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9D9F1E-BD09-4F4C-856C-41F6C3DDE7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8E7AF5-D4DA-402D-AEC4-60465A88A2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221F4ADD-6E73-4A0B-B84D-12EEF09DBB8C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24799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E01A7A-E946-49B9-930B-51AD63F58E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6BFF7C-99ED-49AB-BDC6-A7E5D22C26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052C0F-8135-4E11-AFB7-7EB54B1D2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945988FA-B2A3-4256-9855-DF45DD2B87D6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32890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A8A573-1037-465F-9B6B-1023ED4080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3AD166-0ABE-4178-BD5B-BF9AF4377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2669E8-8856-42E3-A5AE-9DC2DC52A9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E6E5BA3E-70A0-41EB-A9E6-F9697F599AE9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59223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2019856-4622-4D26-B9A0-A1EDB27EAE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74693F-6960-4940-A9B2-14BBF8134B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F46D70C-DB2F-494C-8ECA-F823B4A6A9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BD532367-609F-4B7A-99C2-829CA174655B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15305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CC636F1-B6FC-4346-862B-E7EC0B7EBD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2415F6-E764-41D4-8AC0-C1524BF03F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ABEC25-FB48-472A-B577-781AD52D6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F0C18566-85FA-4520-AE68-E42E74132DDE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195873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CE20506-72D2-44AF-873A-C66B5C0FB6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D191E33-AD0B-42C4-A15B-D4DF0703BF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53F190B-0D16-4937-94DE-48AD8E6F45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0578F1B3-A23C-4625-BB76-CE29114E3C02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104301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C3C732-E1FC-4ADE-9C81-4FB3CB1F1E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91A308-7F26-45D7-B8C5-40CB55C3B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E207F6-649A-4C8A-BF4B-D304960841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A2A1FC5B-3294-4539-B1EE-950EBEDE69D4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97539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63E0F2-A682-49A5-A6B2-C16B67F89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37246C9-099D-4377-936E-8C4B072BAB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C83B62-27FE-4348-9DCB-1C26E53C7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F7116F08-1609-462B-983C-18489957AB27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67578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CF3BB2-C82C-4BA6-BEF8-2E91D6E9F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7D4E775-8BA1-4403-9324-B1F2CE566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A219482-D944-4468-9FC5-4448AEAA40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6B6D788D-57BA-489F-A373-E1D18F81BC4F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4987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9CBDED9-745F-4EDC-952D-DB543E8356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D1CF67B-FD8D-4F75-A80C-E9115F1011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60393F-4C7F-4544-8A19-FB1419E8E9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k-SK" altLang="sk-SK"/>
              <a:t>4-</a:t>
            </a:r>
            <a:fld id="{DC455470-5B69-4C49-BF4D-ECC49B4E09D3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108235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4F3D2D1-5C35-4D79-9433-6F6172B6C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/>
              <a:t>Kliknite sem a upravte štýl predlohy nadpisov.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BBC8EFB-B36C-4458-B5CA-6BEBBA95D7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en-US"/>
              <a:t>Kliknite sem a upravte štýly predlohy textu.</a:t>
            </a:r>
          </a:p>
          <a:p>
            <a:pPr lvl="1"/>
            <a:r>
              <a:rPr lang="sk-SK" altLang="en-US"/>
              <a:t>Druhá úroveň</a:t>
            </a:r>
          </a:p>
          <a:p>
            <a:pPr lvl="2"/>
            <a:r>
              <a:rPr lang="sk-SK" altLang="en-US"/>
              <a:t>Tretia úroveň</a:t>
            </a:r>
          </a:p>
          <a:p>
            <a:pPr lvl="3"/>
            <a:r>
              <a:rPr lang="sk-SK" altLang="en-US"/>
              <a:t>Štvrtá úroveň</a:t>
            </a:r>
          </a:p>
          <a:p>
            <a:pPr lvl="4"/>
            <a:r>
              <a:rPr lang="sk-SK" altLang="en-US"/>
              <a:t>Piata úroveň</a:t>
            </a:r>
          </a:p>
        </p:txBody>
      </p:sp>
      <p:sp>
        <p:nvSpPr>
          <p:cNvPr id="689156" name="Rectangle 4">
            <a:extLst>
              <a:ext uri="{FF2B5EF4-FFF2-40B4-BE49-F238E27FC236}">
                <a16:creationId xmlns:a16="http://schemas.microsoft.com/office/drawing/2014/main" id="{22B5CBCA-B1C7-4BC2-8318-C497A8A010E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89157" name="Rectangle 5">
            <a:extLst>
              <a:ext uri="{FF2B5EF4-FFF2-40B4-BE49-F238E27FC236}">
                <a16:creationId xmlns:a16="http://schemas.microsoft.com/office/drawing/2014/main" id="{2C3456AE-1B2F-4EC2-975D-A70E0A7C0B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689158" name="Rectangle 6">
            <a:extLst>
              <a:ext uri="{FF2B5EF4-FFF2-40B4-BE49-F238E27FC236}">
                <a16:creationId xmlns:a16="http://schemas.microsoft.com/office/drawing/2014/main" id="{A048E1AF-B2EF-4822-8D46-429E879140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sk-SK" altLang="sk-SK"/>
              <a:t>4-</a:t>
            </a:r>
            <a:fld id="{D3E32B70-1CA2-40C5-86E5-C79CC04A8CA4}" type="slidenum">
              <a:rPr lang="sk-SK" altLang="sk-SK" smtClean="0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äty 4">
            <a:extLst>
              <a:ext uri="{FF2B5EF4-FFF2-40B4-BE49-F238E27FC236}">
                <a16:creationId xmlns:a16="http://schemas.microsoft.com/office/drawing/2014/main" id="{68F3ED3C-594C-4DAA-A68A-B7906F1CE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4099" name="Zástupný symbol čísla snímky 5">
            <a:extLst>
              <a:ext uri="{FF2B5EF4-FFF2-40B4-BE49-F238E27FC236}">
                <a16:creationId xmlns:a16="http://schemas.microsoft.com/office/drawing/2014/main" id="{A3AB9AB0-5092-4776-AEF1-C361E94E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sk-SK" altLang="sk-SK" sz="1400"/>
              <a:t>U2-</a:t>
            </a:r>
            <a:fld id="{BE7E03B1-477C-4C84-82A8-E22411656544}" type="slidenum">
              <a:rPr lang="sk-SK" altLang="sk-SK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sk-SK" altLang="sk-SK" sz="1400"/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22713460-26B1-4BD9-A88F-0A9C9FC80E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sk-SK" altLang="en-US" sz="3200" b="1">
                <a:solidFill>
                  <a:srgbClr val="3D1FD3"/>
                </a:solidFill>
              </a:rPr>
              <a:t>Úloha 2</a:t>
            </a:r>
            <a:br>
              <a:rPr lang="en-GB" altLang="en-US" sz="3200" b="1">
                <a:solidFill>
                  <a:srgbClr val="3D1FD3"/>
                </a:solidFill>
              </a:rPr>
            </a:br>
            <a:r>
              <a:rPr lang="sk-SK" altLang="en-US" sz="2400" b="1">
                <a:solidFill>
                  <a:srgbClr val="3D1FD3"/>
                </a:solidFill>
              </a:rPr>
              <a:t>(vyhodnotenie úlohy 1 a zadanie úlohy 2)</a:t>
            </a:r>
            <a:endParaRPr lang="en-US" altLang="en-US" sz="24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61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845951-D1A2-46A1-A42A-DDD762F4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Vyhodnotenie úlohy 1 </a:t>
            </a:r>
            <a:r>
              <a:rPr lang="sk-SK" sz="1600" b="1">
                <a:solidFill>
                  <a:srgbClr val="3D1FD3"/>
                </a:solidFill>
              </a:rPr>
              <a:t>(1)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11A257-DFED-4FE8-A848-16EB6052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C9979D0-58E6-4A2A-9910-E1F9180B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2</a:t>
            </a:fld>
            <a:endParaRPr lang="sk-SK" altLang="sk-SK"/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85F0A584-C279-FD8E-716E-5D1FD7F12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5EC51841-0EAD-F97D-DDB1-594E42E45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14" y="994306"/>
            <a:ext cx="8809474" cy="488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42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845951-D1A2-46A1-A42A-DDD762F4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Vyhodnotenie úlohy 1 </a:t>
            </a:r>
            <a:r>
              <a:rPr lang="sk-SK" sz="1600" b="1">
                <a:solidFill>
                  <a:srgbClr val="3D1FD3"/>
                </a:solidFill>
              </a:rPr>
              <a:t>(2)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11A257-DFED-4FE8-A848-16EB6052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C9979D0-58E6-4A2A-9910-E1F9180B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3</a:t>
            </a:fld>
            <a:endParaRPr lang="sk-SK" altLang="sk-SK"/>
          </a:p>
        </p:txBody>
      </p:sp>
      <p:pic>
        <p:nvPicPr>
          <p:cNvPr id="6" name="Zástupný objekt pre obsah 5">
            <a:extLst>
              <a:ext uri="{FF2B5EF4-FFF2-40B4-BE49-F238E27FC236}">
                <a16:creationId xmlns:a16="http://schemas.microsoft.com/office/drawing/2014/main" id="{C5A11104-AC36-EEF9-63E5-2ED7E4F8F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932012"/>
            <a:ext cx="7344816" cy="5194152"/>
          </a:xfrm>
        </p:spPr>
      </p:pic>
    </p:spTree>
    <p:extLst>
      <p:ext uri="{BB962C8B-B14F-4D97-AF65-F5344CB8AC3E}">
        <p14:creationId xmlns:p14="http://schemas.microsoft.com/office/powerpoint/2010/main" val="127136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845951-D1A2-46A1-A42A-DDD762F4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Vyhodnotenie úlohy 1 </a:t>
            </a:r>
            <a:r>
              <a:rPr lang="sk-SK" sz="1600" b="1">
                <a:solidFill>
                  <a:srgbClr val="3D1FD3"/>
                </a:solidFill>
              </a:rPr>
              <a:t>(3)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11A257-DFED-4FE8-A848-16EB6052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C9979D0-58E6-4A2A-9910-E1F9180B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4</a:t>
            </a:fld>
            <a:endParaRPr lang="sk-SK" altLang="sk-SK"/>
          </a:p>
        </p:txBody>
      </p:sp>
      <p:pic>
        <p:nvPicPr>
          <p:cNvPr id="10" name="Zástupný objekt pre obsah 9">
            <a:extLst>
              <a:ext uri="{FF2B5EF4-FFF2-40B4-BE49-F238E27FC236}">
                <a16:creationId xmlns:a16="http://schemas.microsoft.com/office/drawing/2014/main" id="{19923A46-ED4F-4B3C-830E-C9B1615C2D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339747"/>
            <a:ext cx="8229600" cy="4359463"/>
          </a:xfrm>
        </p:spPr>
      </p:pic>
    </p:spTree>
    <p:extLst>
      <p:ext uri="{BB962C8B-B14F-4D97-AF65-F5344CB8AC3E}">
        <p14:creationId xmlns:p14="http://schemas.microsoft.com/office/powerpoint/2010/main" val="2257907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845951-D1A2-46A1-A42A-DDD762F40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Vyhodnotenie úlohy 1 </a:t>
            </a:r>
            <a:r>
              <a:rPr lang="sk-SK" sz="1600" b="1">
                <a:solidFill>
                  <a:srgbClr val="3D1FD3"/>
                </a:solidFill>
              </a:rPr>
              <a:t>(4)</a:t>
            </a:r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411A257-DFED-4FE8-A848-16EB6052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3C9979D0-58E6-4A2A-9910-E1F9180B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5</a:t>
            </a:fld>
            <a:endParaRPr lang="sk-SK" altLang="sk-SK"/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EB6DA80B-F4F1-9AE9-A8D2-5A32D2E5C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05862"/>
            <a:ext cx="7776864" cy="4900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31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116AA64-6253-47D6-AC98-CFD25DAD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C26DF6-FC32-4A2A-9548-DA8ECCA6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6</a:t>
            </a:fld>
            <a:endParaRPr lang="sk-SK" alt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57B2FAE-A815-40C6-908A-ECCB0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Zadanie úlohy 2 </a:t>
            </a:r>
            <a:r>
              <a:rPr lang="sk-SK" sz="1600" b="1">
                <a:solidFill>
                  <a:srgbClr val="3D1FD3"/>
                </a:solidFill>
              </a:rPr>
              <a:t>(1)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17DF0F79-08E1-50C4-4E48-0BF77EEA5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340768"/>
            <a:ext cx="7992888" cy="4032448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2F76E010-ABF2-9C72-7C7E-BD1B2F2CB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3" y="1813284"/>
            <a:ext cx="6725503" cy="312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30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116AA64-6253-47D6-AC98-CFD25DAD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C26DF6-FC32-4A2A-9548-DA8ECCA6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7</a:t>
            </a:fld>
            <a:endParaRPr lang="sk-SK" alt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57B2FAE-A815-40C6-908A-ECCB0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Zadanie úlohy 2 </a:t>
            </a:r>
            <a:r>
              <a:rPr lang="sk-SK" sz="1600" b="1">
                <a:solidFill>
                  <a:srgbClr val="3D1FD3"/>
                </a:solidFill>
              </a:rPr>
              <a:t>(2)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97F97164-366B-8787-EF60-8AF733DB7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60" y="1124744"/>
            <a:ext cx="8510903" cy="4608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75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116AA64-6253-47D6-AC98-CFD25DAD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C26DF6-FC32-4A2A-9548-DA8ECCA6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8</a:t>
            </a:fld>
            <a:endParaRPr lang="sk-SK" alt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57B2FAE-A815-40C6-908A-ECCB0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Zadanie úlohy 2 </a:t>
            </a:r>
            <a:r>
              <a:rPr lang="sk-SK" sz="1600" b="1">
                <a:solidFill>
                  <a:srgbClr val="3D1FD3"/>
                </a:solidFill>
              </a:rPr>
              <a:t>(3)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07B51029-4F01-92F6-412E-2B152BAF3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2DCC4BC7-FC03-E653-1557-BF7F9BD90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980727"/>
            <a:ext cx="8222512" cy="551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403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116AA64-6253-47D6-AC98-CFD25DAD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C26DF6-FC32-4A2A-9548-DA8ECCA6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9</a:t>
            </a:fld>
            <a:endParaRPr lang="sk-SK" alt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57B2FAE-A815-40C6-908A-ECCB0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Zadanie úlohy 2 </a:t>
            </a:r>
            <a:r>
              <a:rPr lang="sk-SK" sz="1600" b="1">
                <a:solidFill>
                  <a:srgbClr val="3D1FD3"/>
                </a:solidFill>
              </a:rPr>
              <a:t>(4)</a:t>
            </a:r>
          </a:p>
        </p:txBody>
      </p:sp>
      <p:sp>
        <p:nvSpPr>
          <p:cNvPr id="8" name="Zástupný objekt pre obsah 7">
            <a:extLst>
              <a:ext uri="{FF2B5EF4-FFF2-40B4-BE49-F238E27FC236}">
                <a16:creationId xmlns:a16="http://schemas.microsoft.com/office/drawing/2014/main" id="{8EA2B9AC-2927-3BE1-C943-A0A669CC0C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37481CB1-27DD-41F9-DDB7-3EEFA2190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5" y="1600200"/>
            <a:ext cx="8226835" cy="291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52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Zástupný objekt pre obsah 6">
            <a:extLst>
              <a:ext uri="{FF2B5EF4-FFF2-40B4-BE49-F238E27FC236}">
                <a16:creationId xmlns:a16="http://schemas.microsoft.com/office/drawing/2014/main" id="{E626E1AB-C616-4AF1-D5FA-FE5DF38A6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235086"/>
            <a:ext cx="8229600" cy="2564040"/>
          </a:xfrm>
        </p:spPr>
      </p:pic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6116AA64-6253-47D6-AC98-CFD25DADC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k-SK"/>
              <a:t>Princípy účtovníctva</a:t>
            </a:r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8C26DF6-FC32-4A2A-9548-DA8ECCA6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sk-SK" altLang="sk-SK"/>
              <a:t>U2-</a:t>
            </a:r>
            <a:fld id="{221F4ADD-6E73-4A0B-B84D-12EEF09DBB8C}" type="slidenum">
              <a:rPr lang="sk-SK" altLang="sk-SK" smtClean="0"/>
              <a:pPr>
                <a:defRPr/>
              </a:pPr>
              <a:t>10</a:t>
            </a:fld>
            <a:endParaRPr lang="sk-SK" alt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B57B2FAE-A815-40C6-908A-ECCB09A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/>
          <a:lstStyle/>
          <a:p>
            <a:r>
              <a:rPr lang="sk-SK" sz="2400" b="1">
                <a:solidFill>
                  <a:srgbClr val="3D1FD3"/>
                </a:solidFill>
              </a:rPr>
              <a:t>Zadanie úlohy 2 </a:t>
            </a:r>
            <a:r>
              <a:rPr lang="sk-SK" sz="1600" b="1">
                <a:solidFill>
                  <a:srgbClr val="3D1FD3"/>
                </a:solidFill>
              </a:rPr>
              <a:t>(5)</a:t>
            </a:r>
          </a:p>
        </p:txBody>
      </p:sp>
    </p:spTree>
    <p:extLst>
      <p:ext uri="{BB962C8B-B14F-4D97-AF65-F5344CB8AC3E}">
        <p14:creationId xmlns:p14="http://schemas.microsoft.com/office/powerpoint/2010/main" val="2083064782"/>
      </p:ext>
    </p:extLst>
  </p:cSld>
  <p:clrMapOvr>
    <a:masterClrMapping/>
  </p:clrMapOvr>
</p:sld>
</file>

<file path=ppt/theme/theme1.xml><?xml version="1.0" encoding="utf-8"?>
<a:theme xmlns:a="http://schemas.openxmlformats.org/drawingml/2006/main" name="1_Predvolený návrh">
  <a:themeElements>
    <a:clrScheme name="1_Predvolený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Predvolený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edvolený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dvolený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dvolený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dvolený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dvolený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dvolený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dvolený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3840</TotalTime>
  <Words>97</Words>
  <Application>Microsoft Office PowerPoint</Application>
  <PresentationFormat>Prezentácia na obrazovke (4:3)</PresentationFormat>
  <Paragraphs>31</Paragraphs>
  <Slides>10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1_Predvolený návrh</vt:lpstr>
      <vt:lpstr>Úloha 2 (vyhodnotenie úlohy 1 a zadanie úlohy 2)</vt:lpstr>
      <vt:lpstr>Vyhodnotenie úlohy 1 (1)</vt:lpstr>
      <vt:lpstr>Vyhodnotenie úlohy 1 (2)</vt:lpstr>
      <vt:lpstr>Vyhodnotenie úlohy 1 (3)</vt:lpstr>
      <vt:lpstr>Vyhodnotenie úlohy 1 (4)</vt:lpstr>
      <vt:lpstr>Zadanie úlohy 2 (1)</vt:lpstr>
      <vt:lpstr>Zadanie úlohy 2 (2)</vt:lpstr>
      <vt:lpstr>Zadanie úlohy 2 (3)</vt:lpstr>
      <vt:lpstr>Zadanie úlohy 2 (4)</vt:lpstr>
      <vt:lpstr>Zadanie úlohy 2 (5)</vt:lpstr>
    </vt:vector>
  </TitlesOfParts>
  <Company>BULLION MATHIEU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9: Inventories</dc:title>
  <dc:creator>bullion</dc:creator>
  <cp:lastModifiedBy>admin</cp:lastModifiedBy>
  <cp:revision>606</cp:revision>
  <cp:lastPrinted>2023-05-04T13:01:04Z</cp:lastPrinted>
  <dcterms:created xsi:type="dcterms:W3CDTF">2001-06-03T20:32:26Z</dcterms:created>
  <dcterms:modified xsi:type="dcterms:W3CDTF">2023-05-04T13:26:27Z</dcterms:modified>
</cp:coreProperties>
</file>